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E772A59-B6D8-4A44-B6DE-7933F6DF85C5}">
  <a:tblStyle styleId="{4E772A59-B6D8-4A44-B6DE-7933F6DF85C5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italic.fntdata"/><Relationship Id="rId6" Type="http://schemas.openxmlformats.org/officeDocument/2006/relationships/slide" Target="slides/slide1.xml"/><Relationship Id="rId18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Relationship Id="rId4" Type="http://schemas.openxmlformats.org/officeDocument/2006/relationships/image" Target="../media/image00.jpg"/><Relationship Id="rId11" Type="http://schemas.openxmlformats.org/officeDocument/2006/relationships/image" Target="../media/image10.jpg"/><Relationship Id="rId10" Type="http://schemas.openxmlformats.org/officeDocument/2006/relationships/image" Target="../media/image01.jpg"/><Relationship Id="rId9" Type="http://schemas.openxmlformats.org/officeDocument/2006/relationships/image" Target="../media/image07.png"/><Relationship Id="rId5" Type="http://schemas.openxmlformats.org/officeDocument/2006/relationships/image" Target="../media/image06.jpg"/><Relationship Id="rId6" Type="http://schemas.openxmlformats.org/officeDocument/2006/relationships/image" Target="../media/image04.jpg"/><Relationship Id="rId7" Type="http://schemas.openxmlformats.org/officeDocument/2006/relationships/image" Target="../media/image03.png"/><Relationship Id="rId8" Type="http://schemas.openxmlformats.org/officeDocument/2006/relationships/image" Target="../media/image0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Envisioning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Team 3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Setup                                                    Tools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45" y="3454250"/>
            <a:ext cx="1315374" cy="13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17642" l="22262" r="22659" t="18015"/>
          <a:stretch/>
        </p:blipFill>
        <p:spPr>
          <a:xfrm>
            <a:off x="6885520" y="3276775"/>
            <a:ext cx="1501335" cy="1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5">
            <a:alphaModFix/>
          </a:blip>
          <a:srcRect b="23051" l="10545" r="9563" t="10170"/>
          <a:stretch/>
        </p:blipFill>
        <p:spPr>
          <a:xfrm>
            <a:off x="3104269" y="2138575"/>
            <a:ext cx="3738774" cy="156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6">
            <a:alphaModFix/>
          </a:blip>
          <a:srcRect b="0" l="0" r="26814" t="0"/>
          <a:stretch/>
        </p:blipFill>
        <p:spPr>
          <a:xfrm>
            <a:off x="1520595" y="1227899"/>
            <a:ext cx="2768423" cy="9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1594" y="1299626"/>
            <a:ext cx="3003974" cy="142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3369" y="3918400"/>
            <a:ext cx="3380024" cy="7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2722" y="2376375"/>
            <a:ext cx="1717749" cy="9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 for Listening</a:t>
            </a:r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Any 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Shape 68"/>
          <p:cNvGraphicFramePr/>
          <p:nvPr/>
        </p:nvGraphicFramePr>
        <p:xfrm>
          <a:off x="311700" y="120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{4E772A59-B6D8-4A44-B6DE-7933F6DF85C5}</a:tableStyleId>
              </a:tblPr>
              <a:tblGrid>
                <a:gridCol w="4810500"/>
                <a:gridCol w="3760750"/>
              </a:tblGrid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Stakeholder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Role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Marketing Agency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Primary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Agency Client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Primary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Advert Network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Secondary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Advert Viewer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Tertiary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Software Developer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Facilitating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CECE"/>
                    </a:solidFill>
                  </a:tcPr>
                </a:tc>
              </a:tr>
            </a:tbl>
          </a:graphicData>
        </a:graphic>
      </p:graphicFrame>
      <p:sp>
        <p:nvSpPr>
          <p:cNvPr id="69" name="Shape 6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Understanding                             Stakeholders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/>
              <a:t>User Understanding                                   Personas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76" y="1252523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441" y="1233225"/>
            <a:ext cx="1579115" cy="105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806" y="1252535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7076" y="2403630"/>
            <a:ext cx="1579115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441" y="2403623"/>
            <a:ext cx="1579114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7806" y="2403634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7076" y="3554737"/>
            <a:ext cx="1579113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2441" y="3554722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17806" y="3554733"/>
            <a:ext cx="1579113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182" y="1242867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3182" y="2393973"/>
            <a:ext cx="1579115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3182" y="3545080"/>
            <a:ext cx="1579113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42878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393977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3545077"/>
            <a:ext cx="1579113" cy="103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3044700" y="1026074"/>
            <a:ext cx="3054600" cy="30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 a &lt;user&gt;, I want &lt;goal&gt;, so that &lt;benefit&gt;.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Requirements Planning                   Project Backlog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2966" l="7401" r="8295" t="3172"/>
          <a:stretch/>
        </p:blipFill>
        <p:spPr>
          <a:xfrm>
            <a:off x="1823909" y="1186225"/>
            <a:ext cx="5496180" cy="34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Shape 105"/>
          <p:cNvGraphicFramePr/>
          <p:nvPr/>
        </p:nvGraphicFramePr>
        <p:xfrm>
          <a:off x="311700" y="122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{4E772A59-B6D8-4A44-B6DE-7933F6DF85C5}</a:tableStyleId>
              </a:tblPr>
              <a:tblGrid>
                <a:gridCol w="2836800"/>
                <a:gridCol w="2836800"/>
                <a:gridCol w="2836800"/>
              </a:tblGrid>
              <a:tr h="624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Increment 1</a:t>
                      </a:r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Increment 2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Increment 3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6" name="Shape 10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Planning                              Increment Plan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Shape 111"/>
          <p:cNvGraphicFramePr/>
          <p:nvPr/>
        </p:nvGraphicFramePr>
        <p:xfrm>
          <a:off x="311700" y="122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{4E772A59-B6D8-4A44-B6DE-7933F6DF85C5}</a:tableStyleId>
              </a:tblPr>
              <a:tblGrid>
                <a:gridCol w="2837325"/>
                <a:gridCol w="2837325"/>
                <a:gridCol w="2837325"/>
              </a:tblGrid>
              <a:tr h="622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</a:t>
                      </a:r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Priority 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Size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Blocking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Major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rowSpan="7"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Minor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12" name="Shape 112"/>
          <p:cNvSpPr txBox="1"/>
          <p:nvPr>
            <p:ph type="title"/>
          </p:nvPr>
        </p:nvSpPr>
        <p:spPr>
          <a:xfrm>
            <a:off x="307387" y="304000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Planning                                     Sprint Plan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Planning                             Burndown Chart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11055" l="0" r="0" t="0"/>
          <a:stretch/>
        </p:blipFill>
        <p:spPr>
          <a:xfrm>
            <a:off x="0" y="1147225"/>
            <a:ext cx="5915575" cy="379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2257" l="38946" r="41608" t="89901"/>
          <a:stretch/>
        </p:blipFill>
        <p:spPr>
          <a:xfrm>
            <a:off x="6297799" y="2636875"/>
            <a:ext cx="1822900" cy="5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Setup                                       Risk Analysis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6034" l="6030" r="16360" t="2665"/>
          <a:stretch/>
        </p:blipFill>
        <p:spPr>
          <a:xfrm>
            <a:off x="1811525" y="1174625"/>
            <a:ext cx="5520950" cy="35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